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7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8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4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2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7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5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4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5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8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4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F1F0-9402-4CCA-9563-E4FD7308D9D1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985D-3AD7-42DB-B7BE-1C083670B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8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685800"/>
            <a:ext cx="4572000" cy="1470025"/>
          </a:xfrm>
        </p:spPr>
        <p:txBody>
          <a:bodyPr/>
          <a:lstStyle/>
          <a:p>
            <a:r>
              <a:rPr lang="en-US" dirty="0" smtClean="0"/>
              <a:t>Are You COLLEGE READY?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2209800"/>
            <a:ext cx="44196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5-6.2	</a:t>
            </a:r>
            <a:r>
              <a:rPr lang="en-US" sz="4200" dirty="0"/>
              <a:t>Use print sources (for example, books, magazines, charts, graphs, diagrams, dictionaries, encyclopedias, atlases, thesauri, newspapers, and almanacs) and </a:t>
            </a:r>
            <a:r>
              <a:rPr lang="en-US" sz="4200" b="1" dirty="0" err="1"/>
              <a:t>nonprint</a:t>
            </a:r>
            <a:r>
              <a:rPr lang="en-US" sz="4200" b="1" dirty="0"/>
              <a:t> sources</a:t>
            </a:r>
            <a:r>
              <a:rPr lang="en-US" sz="4200" dirty="0"/>
              <a:t> to access information.</a:t>
            </a:r>
          </a:p>
          <a:p>
            <a:r>
              <a:rPr lang="en-US" sz="4200" dirty="0"/>
              <a:t>5-6.3	Select information appropriate for the research topic. </a:t>
            </a:r>
          </a:p>
          <a:p>
            <a:r>
              <a:rPr lang="en-US" sz="4200" dirty="0"/>
              <a:t>5-6.4	Paraphrase research information accurately and meaningfully.</a:t>
            </a:r>
          </a:p>
          <a:p>
            <a:endParaRPr lang="en-US" sz="4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0" y="0"/>
            <a:ext cx="45598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Prepared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important information</a:t>
            </a:r>
          </a:p>
          <a:p>
            <a:r>
              <a:rPr lang="en-US" dirty="0" smtClean="0"/>
              <a:t>Find something you like about the school</a:t>
            </a:r>
          </a:p>
          <a:p>
            <a:r>
              <a:rPr lang="en-US" dirty="0" smtClean="0"/>
              <a:t>Brainstorm about why you would like to attend this college or university.</a:t>
            </a:r>
          </a:p>
          <a:p>
            <a:r>
              <a:rPr lang="en-US" dirty="0" smtClean="0"/>
              <a:t>Write a letter to the President of that particular university expressing your thoughts about the school.</a:t>
            </a:r>
          </a:p>
          <a:p>
            <a:pPr marL="0" indent="0">
              <a:buNone/>
            </a:pPr>
            <a:r>
              <a:rPr lang="en-US" dirty="0" smtClean="0"/>
              <a:t>Hint: Use the extended response writing rubric as your guide.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6790"/>
            <a:ext cx="1447800" cy="272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				October 28, 2011</a:t>
            </a:r>
          </a:p>
          <a:p>
            <a:pPr marL="0" indent="0">
              <a:buNone/>
            </a:pPr>
            <a:r>
              <a:rPr lang="en-US" dirty="0" smtClean="0"/>
              <a:t>Dear President Henry Tisdale,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My name is David Kelly.  I am from Nashville, Tennessee where I attended Martin Luther King Academic Magnet School.  I am interested in attending your institution in Orangeburg, South Carolina.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 am interested in attending Claflin University because it has been ranked as the top H.B.C.U in the United States by Forbes magazine.  I also would like to attend your institution because of it’s Call Me M.I.S.T.E.R. program.  I am very interested in becoming a teacher and I am aware that your Call Me M.I.S.T.E.R. and education programs are some of the best.  </a:t>
            </a:r>
          </a:p>
          <a:p>
            <a:pPr marL="0" indent="0">
              <a:buNone/>
            </a:pPr>
            <a:r>
              <a:rPr lang="en-US" dirty="0" smtClean="0"/>
              <a:t>	In conclusion, I would like to say that I am very interested in attending your university. I believe that Claflin is the right school for me because of it’s dedication to academic excellence.  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					</a:t>
            </a:r>
            <a:endParaRPr lang="en-US" dirty="0"/>
          </a:p>
          <a:p>
            <a:pPr marL="0" indent="0" algn="r">
              <a:buNone/>
            </a:pPr>
            <a:r>
              <a:rPr lang="en-US" dirty="0" smtClean="0"/>
              <a:t>Sincerely,</a:t>
            </a:r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mtClean="0"/>
              <a:t>David Kelly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33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Are You COLLEGE READY?</vt:lpstr>
      <vt:lpstr>Getting Prepared Now!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COLLEGE READY?</dc:title>
  <dc:creator>thebeav</dc:creator>
  <cp:lastModifiedBy>thebeav</cp:lastModifiedBy>
  <cp:revision>4</cp:revision>
  <dcterms:created xsi:type="dcterms:W3CDTF">2011-10-28T13:14:39Z</dcterms:created>
  <dcterms:modified xsi:type="dcterms:W3CDTF">2011-10-28T19:26:36Z</dcterms:modified>
</cp:coreProperties>
</file>